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  <p:sldId id="288" r:id="rId21"/>
    <p:sldId id="289" r:id="rId22"/>
  </p:sldIdLst>
  <p:sldSz cx="12192000" cy="6858000"/>
  <p:notesSz cx="6858000" cy="9144000"/>
  <p:embeddedFontLst>
    <p:embeddedFont>
      <p:font typeface="AA Zuehlke" panose="02000503060000020004" pitchFamily="2" charset="0"/>
      <p:regular r:id="rId25"/>
      <p:italic r:id="rId26"/>
    </p:embeddedFont>
  </p:embeddedFontLst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 varScale="1">
        <p:scale>
          <a:sx n="66" d="100"/>
          <a:sy n="66" d="100"/>
        </p:scale>
        <p:origin x="1282" y="43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06.11.2019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11/6/2019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i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ristianEder/pulumi-structurizr-workshop/tree/master/examples/getting-started/pulumi-and-structuriz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workshop/Workshop.ppt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file:///C:\Program%20Files\Microsoft%20VS%20Code\Code.exe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3"/>
              </a:rPr>
              <a:t>https://github.com/ChristianEder/pulumi-structurizr-iot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>
                <a:hlinkClick r:id="rId4"/>
              </a:rPr>
              <a:t>https://github.com/ChristianEder/pulumi-structurizr-workshop/tree/master/examples/getting-started/pulumi-and-structurizr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5FF4-9324-42C0-B708-FABBB9B9B6F2}"/>
              </a:ext>
            </a:extLst>
          </p:cNvPr>
          <p:cNvSpPr txBox="1"/>
          <p:nvPr/>
        </p:nvSpPr>
        <p:spPr>
          <a:xfrm>
            <a:off x="747805" y="6080724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>
                <a:latin typeface="AA Zuehlke" pitchFamily="2" charset="0"/>
              </a:rPr>
              <a:t>No? then lets get started with the </a:t>
            </a:r>
            <a:r>
              <a:rPr lang="en-GB">
                <a:latin typeface="AA Zuehlke" pitchFamily="2" charset="0"/>
                <a:hlinkClick r:id="rId6" action="ppaction://hlinkpres?slideindex=1&amp;slidetitle="/>
              </a:rPr>
              <a:t>workshop</a:t>
            </a:r>
            <a:endParaRPr lang="en-GB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 sz="3200">
                <a:hlinkClick r:id="rId3"/>
              </a:rPr>
              <a:t>https://github.com/ChristianEder/pulumi-structurizr-workshop</a:t>
            </a:r>
            <a:endParaRPr lang="de-DE" sz="3200"/>
          </a:p>
          <a:p>
            <a:pPr algn="ctr"/>
            <a:endParaRPr lang="de-DE" sz="32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90" y="1462400"/>
            <a:ext cx="3638767" cy="36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dergebnis fÃ¼r vs code icon">
            <a:hlinkClick r:id="rId5" action="ppaction://hlinkfile"/>
            <a:extLst>
              <a:ext uri="{FF2B5EF4-FFF2-40B4-BE49-F238E27FC236}">
                <a16:creationId xmlns:a16="http://schemas.microsoft.com/office/drawing/2014/main" id="{358C4C80-D690-467B-AEAB-43A4A260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256490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733256"/>
            <a:ext cx="11216216" cy="832645"/>
          </a:xfrm>
        </p:spPr>
        <p:txBody>
          <a:bodyPr/>
          <a:lstStyle/>
          <a:p>
            <a:r>
              <a:rPr lang="en-GB"/>
              <a:t>Thank for your feedback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pic>
        <p:nvPicPr>
          <p:cNvPr id="4" name="Picture 3" descr="A picture containing crossword, text, piece, black&#10;&#10;Description automatically generated">
            <a:extLst>
              <a:ext uri="{FF2B5EF4-FFF2-40B4-BE49-F238E27FC236}">
                <a16:creationId xmlns:a16="http://schemas.microsoft.com/office/drawing/2014/main" id="{06F20AB7-007D-42E2-A9DF-96CEF232E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3" y="292098"/>
            <a:ext cx="5369149" cy="53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591</Words>
  <Application>Microsoft Office PowerPoint</Application>
  <PresentationFormat>Widescreen</PresentationFormat>
  <Paragraphs>157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AA Zuehlke</vt:lpstr>
      <vt:lpstr>Times New Roman</vt:lpstr>
      <vt:lpstr>Arial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  <vt:lpstr>Infrastructure &amp; architecture as code</vt:lpstr>
      <vt:lpstr>Thank for your feedback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92</cp:revision>
  <dcterms:created xsi:type="dcterms:W3CDTF">2018-01-18T05:59:32Z</dcterms:created>
  <dcterms:modified xsi:type="dcterms:W3CDTF">2019-11-06T18:15:16Z</dcterms:modified>
</cp:coreProperties>
</file>